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2612"/>
    <a:srgbClr val="108626"/>
    <a:srgbClr val="1C658A"/>
    <a:srgbClr val="2D2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25" d="100"/>
          <a:sy n="25" d="100"/>
        </p:scale>
        <p:origin x="1421" y="1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C10D-40A4-44F5-8D1D-E1B70B87E8FC}" type="datetimeFigureOut">
              <a:rPr lang="pt-BR" smtClean="0"/>
              <a:pPr/>
              <a:t>15/10/2020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8417" y="5104644"/>
            <a:ext cx="28718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b="1" dirty="0"/>
              <a:t>TEMA: </a:t>
            </a:r>
            <a:r>
              <a:rPr lang="pt-BR" sz="6000" b="1" dirty="0" err="1"/>
              <a:t>xxxxxxxxxxxxx</a:t>
            </a:r>
            <a:r>
              <a:rPr lang="pt-BR" sz="6000" b="1" dirty="0"/>
              <a:t> </a:t>
            </a:r>
            <a:r>
              <a:rPr lang="pt-BR" sz="6000" b="1" dirty="0" err="1"/>
              <a:t>xxxxxxxxxxxxxxxx</a:t>
            </a:r>
            <a:r>
              <a:rPr lang="pt-BR" sz="6000" b="1" dirty="0"/>
              <a:t> </a:t>
            </a:r>
            <a:r>
              <a:rPr lang="pt-BR" sz="6000" b="1" dirty="0" err="1"/>
              <a:t>xxxxxxxxxxxxxxxxxxxx</a:t>
            </a:r>
            <a:r>
              <a:rPr lang="pt-BR" sz="6000" b="1" dirty="0"/>
              <a:t> </a:t>
            </a:r>
            <a:r>
              <a:rPr lang="pt-BR" sz="6000" b="1" dirty="0" err="1"/>
              <a:t>xxxxxxxxxxxxxxxxxxx</a:t>
            </a:r>
            <a:r>
              <a:rPr lang="pt-BR" sz="6000" b="1" dirty="0"/>
              <a:t> </a:t>
            </a:r>
            <a:r>
              <a:rPr lang="pt-BR" sz="6000" b="1" dirty="0" err="1"/>
              <a:t>xxxxxxxxxxxxxxxxxxxxxxxxxxxxxxxx</a:t>
            </a:r>
            <a:endParaRPr lang="pt-BR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28417" y="7445399"/>
            <a:ext cx="2872422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Autores: XXXXXXX¹, XXXXXXXXX², XXXXXXX³, XXXXXXXXX</a:t>
            </a:r>
            <a:r>
              <a:rPr lang="pt-BR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pt-BR" sz="4400" b="1" dirty="0"/>
              <a:t>Área Temática X:</a:t>
            </a:r>
          </a:p>
          <a:p>
            <a:pPr algn="just">
              <a:spcAft>
                <a:spcPts val="0"/>
              </a:spcAft>
            </a:pPr>
            <a:endParaRPr lang="pt-BR" sz="6000" dirty="0">
              <a:latin typeface="Arial"/>
              <a:cs typeface="Arial"/>
            </a:endParaRPr>
          </a:p>
          <a:p>
            <a:r>
              <a:rPr lang="pt-BR" sz="4000" b="1" dirty="0">
                <a:solidFill>
                  <a:srgbClr val="842612"/>
                </a:solidFill>
                <a:latin typeface="Arial"/>
                <a:cs typeface="Arial"/>
              </a:rPr>
              <a:t>OBS: Seguir as normas expressas no corpo do e-mail</a:t>
            </a:r>
            <a:endParaRPr lang="pt-BR" sz="5400" dirty="0">
              <a:solidFill>
                <a:srgbClr val="842612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2433" y="41476908"/>
            <a:ext cx="28875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aseline="30000" dirty="0">
                <a:latin typeface="+mj-lt"/>
                <a:cs typeface="Arial"/>
              </a:rPr>
              <a:t>1XXXXXXXXXXXXXXXXXXXXXXXXXXXXXXXXXXXXXXXXXXXXXXXXXXXXXXXXXXXXXXXXXXXXXXXXXXXXXXXXXXXXXXXXXX</a:t>
            </a:r>
            <a:endParaRPr lang="pt-BR" sz="3200" dirty="0">
              <a:latin typeface="+mj-lt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440385" y="41044860"/>
            <a:ext cx="29163240" cy="144016"/>
          </a:xfrm>
          <a:prstGeom prst="line">
            <a:avLst/>
          </a:prstGeom>
          <a:ln>
            <a:solidFill>
              <a:srgbClr val="8426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9"/>
          <p:cNvSpPr txBox="1"/>
          <p:nvPr/>
        </p:nvSpPr>
        <p:spPr>
          <a:xfrm>
            <a:off x="16373876" y="10896927"/>
            <a:ext cx="14257369" cy="1735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+mj-lt"/>
                <a:cs typeface="Arial" panose="020B0604020202020204" pitchFamily="34" charset="0"/>
              </a:rPr>
              <a:t>RESULTADOS E DISCUSSÕES </a:t>
            </a:r>
          </a:p>
          <a:p>
            <a:pPr algn="just"/>
            <a:endParaRPr lang="pt-BR" sz="3600" b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dirty="0"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dirty="0">
                <a:latin typeface="+mj-lt"/>
                <a:cs typeface="Arial" panose="020B0604020202020204" pitchFamily="34" charset="0"/>
              </a:rPr>
              <a:t>Se houver fotos (no máximo 2).</a:t>
            </a: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16373876" y="29652670"/>
            <a:ext cx="14257369" cy="8817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600" b="1" dirty="0">
                <a:latin typeface="+mj-lt"/>
                <a:cs typeface="Arial" panose="020B0604020202020204" pitchFamily="34" charset="0"/>
              </a:rPr>
              <a:t>CONSIDERAÇÕES FINAIS</a:t>
            </a:r>
          </a:p>
          <a:p>
            <a:pPr lvl="0" algn="just"/>
            <a:endParaRPr lang="pt-BR" sz="3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dirty="0"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500" b="1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b="1" dirty="0">
                <a:latin typeface="+mj-lt"/>
                <a:cs typeface="Arial" panose="020B0604020202020204" pitchFamily="34" charset="0"/>
              </a:rPr>
              <a:t>BIBLIOGRAFIA</a:t>
            </a:r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000" dirty="0"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8" name="TextBox 9"/>
          <p:cNvSpPr txBox="1"/>
          <p:nvPr/>
        </p:nvSpPr>
        <p:spPr>
          <a:xfrm>
            <a:off x="1728417" y="19226436"/>
            <a:ext cx="13717524" cy="1845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+mj-lt"/>
                <a:cs typeface="Arial" panose="020B0604020202020204" pitchFamily="34" charset="0"/>
              </a:rPr>
              <a:t>INTRODUÇÃO</a:t>
            </a:r>
            <a:endParaRPr lang="pt-BR" sz="3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dirty="0">
                <a:latin typeface="+mj-lt"/>
                <a:cs typeface="Arial" panose="020B0604020202020204" pitchFamily="34" charset="0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600" b="1" dirty="0">
                <a:latin typeface="+mj-lt"/>
                <a:cs typeface="Arial" panose="020B0604020202020204" pitchFamily="34" charset="0"/>
              </a:rPr>
              <a:t>METODOLOGIA </a:t>
            </a:r>
          </a:p>
          <a:p>
            <a:pPr algn="just"/>
            <a:endParaRPr lang="pt-BR" sz="3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dirty="0"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68D87C7-2876-40A6-B9D6-52366F765C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3" b="9955"/>
          <a:stretch/>
        </p:blipFill>
        <p:spPr>
          <a:xfrm>
            <a:off x="6840985" y="648372"/>
            <a:ext cx="18083317" cy="4392488"/>
          </a:xfrm>
          <a:prstGeom prst="rect">
            <a:avLst/>
          </a:prstGeom>
        </p:spPr>
      </p:pic>
      <p:sp>
        <p:nvSpPr>
          <p:cNvPr id="5" name="TextBox 9">
            <a:extLst>
              <a:ext uri="{FF2B5EF4-FFF2-40B4-BE49-F238E27FC236}">
                <a16:creationId xmlns:a16="http://schemas.microsoft.com/office/drawing/2014/main" id="{BBA8DE29-DB66-422C-AC50-80FF94D743DD}"/>
              </a:ext>
            </a:extLst>
          </p:cNvPr>
          <p:cNvSpPr txBox="1"/>
          <p:nvPr/>
        </p:nvSpPr>
        <p:spPr>
          <a:xfrm>
            <a:off x="1772806" y="10896927"/>
            <a:ext cx="13673135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600" b="1" dirty="0">
                <a:latin typeface="+mj-lt"/>
                <a:cs typeface="Arial" panose="020B0604020202020204" pitchFamily="34" charset="0"/>
              </a:rPr>
              <a:t>RESUMO</a:t>
            </a:r>
          </a:p>
          <a:p>
            <a:pPr lvl="0" algn="just"/>
            <a:endParaRPr lang="pt-BR" sz="3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3500" dirty="0">
                <a:latin typeface="+mj-lt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56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Neia</dc:creator>
  <cp:lastModifiedBy>Teste 01</cp:lastModifiedBy>
  <cp:revision>45</cp:revision>
  <dcterms:created xsi:type="dcterms:W3CDTF">2013-05-09T19:44:40Z</dcterms:created>
  <dcterms:modified xsi:type="dcterms:W3CDTF">2020-10-15T18:58:17Z</dcterms:modified>
</cp:coreProperties>
</file>